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1" r:id="rId5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2572"/>
    <a:srgbClr val="002E6A"/>
    <a:srgbClr val="0545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CC5EA8-35E4-4B59-A658-0C66C42DE287}" v="10" dt="2023-01-09T16:11:30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8" d="100"/>
          <a:sy n="18" d="100"/>
        </p:scale>
        <p:origin x="273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a Reis | ORGANIDEIA" userId="eec76f9a-59d0-4833-a15b-bc03efa72f6c" providerId="ADAL" clId="{EECC5EA8-35E4-4B59-A658-0C66C42DE287}"/>
    <pc:docChg chg="undo custSel modSld">
      <pc:chgData name="Alexandra Reis | ORGANIDEIA" userId="eec76f9a-59d0-4833-a15b-bc03efa72f6c" providerId="ADAL" clId="{EECC5EA8-35E4-4B59-A658-0C66C42DE287}" dt="2023-01-09T16:12:13.792" v="481" actId="1038"/>
      <pc:docMkLst>
        <pc:docMk/>
      </pc:docMkLst>
      <pc:sldChg chg="addSp delSp modSp mod">
        <pc:chgData name="Alexandra Reis | ORGANIDEIA" userId="eec76f9a-59d0-4833-a15b-bc03efa72f6c" providerId="ADAL" clId="{EECC5EA8-35E4-4B59-A658-0C66C42DE287}" dt="2023-01-09T16:12:13.792" v="481" actId="1038"/>
        <pc:sldMkLst>
          <pc:docMk/>
          <pc:sldMk cId="2361457748" sldId="261"/>
        </pc:sldMkLst>
        <pc:spChg chg="mod">
          <ac:chgData name="Alexandra Reis | ORGANIDEIA" userId="eec76f9a-59d0-4833-a15b-bc03efa72f6c" providerId="ADAL" clId="{EECC5EA8-35E4-4B59-A658-0C66C42DE287}" dt="2023-01-09T16:11:38.384" v="477" actId="14100"/>
          <ac:spMkLst>
            <pc:docMk/>
            <pc:sldMk cId="2361457748" sldId="261"/>
            <ac:spMk id="8" creationId="{CCF16781-F2DF-12C6-9937-06BA9347D322}"/>
          </ac:spMkLst>
        </pc:spChg>
        <pc:spChg chg="mod topLvl">
          <ac:chgData name="Alexandra Reis | ORGANIDEIA" userId="eec76f9a-59d0-4833-a15b-bc03efa72f6c" providerId="ADAL" clId="{EECC5EA8-35E4-4B59-A658-0C66C42DE287}" dt="2023-01-09T16:11:30.007" v="475" actId="164"/>
          <ac:spMkLst>
            <pc:docMk/>
            <pc:sldMk cId="2361457748" sldId="261"/>
            <ac:spMk id="30" creationId="{E715B9A0-AD49-3D9A-5D55-294816D70034}"/>
          </ac:spMkLst>
        </pc:spChg>
        <pc:spChg chg="mod topLvl">
          <ac:chgData name="Alexandra Reis | ORGANIDEIA" userId="eec76f9a-59d0-4833-a15b-bc03efa72f6c" providerId="ADAL" clId="{EECC5EA8-35E4-4B59-A658-0C66C42DE287}" dt="2023-01-09T16:11:30.007" v="475" actId="164"/>
          <ac:spMkLst>
            <pc:docMk/>
            <pc:sldMk cId="2361457748" sldId="261"/>
            <ac:spMk id="63" creationId="{242C8C7D-9CC3-A731-90D8-C55698BBAE47}"/>
          </ac:spMkLst>
        </pc:spChg>
        <pc:grpChg chg="del">
          <ac:chgData name="Alexandra Reis | ORGANIDEIA" userId="eec76f9a-59d0-4833-a15b-bc03efa72f6c" providerId="ADAL" clId="{EECC5EA8-35E4-4B59-A658-0C66C42DE287}" dt="2023-01-09T16:02:08.802" v="0" actId="165"/>
          <ac:grpSpMkLst>
            <pc:docMk/>
            <pc:sldMk cId="2361457748" sldId="261"/>
            <ac:grpSpMk id="5" creationId="{43971305-1754-293B-9E51-1118F25E0427}"/>
          </ac:grpSpMkLst>
        </pc:grpChg>
        <pc:grpChg chg="add mod">
          <ac:chgData name="Alexandra Reis | ORGANIDEIA" userId="eec76f9a-59d0-4833-a15b-bc03efa72f6c" providerId="ADAL" clId="{EECC5EA8-35E4-4B59-A658-0C66C42DE287}" dt="2023-01-09T16:11:30.007" v="475" actId="164"/>
          <ac:grpSpMkLst>
            <pc:docMk/>
            <pc:sldMk cId="2361457748" sldId="261"/>
            <ac:grpSpMk id="15" creationId="{AF001EE8-EB33-EC97-471D-5B8D3060278A}"/>
          </ac:grpSpMkLst>
        </pc:grpChg>
        <pc:picChg chg="add mod">
          <ac:chgData name="Alexandra Reis | ORGANIDEIA" userId="eec76f9a-59d0-4833-a15b-bc03efa72f6c" providerId="ADAL" clId="{EECC5EA8-35E4-4B59-A658-0C66C42DE287}" dt="2023-01-09T16:11:30.007" v="475" actId="164"/>
          <ac:picMkLst>
            <pc:docMk/>
            <pc:sldMk cId="2361457748" sldId="261"/>
            <ac:picMk id="4" creationId="{9975C578-63E7-C9FA-84A1-24BD5C44BD55}"/>
          </ac:picMkLst>
        </pc:picChg>
        <pc:picChg chg="mod topLvl">
          <ac:chgData name="Alexandra Reis | ORGANIDEIA" userId="eec76f9a-59d0-4833-a15b-bc03efa72f6c" providerId="ADAL" clId="{EECC5EA8-35E4-4B59-A658-0C66C42DE287}" dt="2023-01-09T16:11:30.007" v="475" actId="164"/>
          <ac:picMkLst>
            <pc:docMk/>
            <pc:sldMk cId="2361457748" sldId="261"/>
            <ac:picMk id="7" creationId="{78E8F317-7DFA-DB27-3E91-5E66B06314F7}"/>
          </ac:picMkLst>
        </pc:picChg>
        <pc:picChg chg="add mod">
          <ac:chgData name="Alexandra Reis | ORGANIDEIA" userId="eec76f9a-59d0-4833-a15b-bc03efa72f6c" providerId="ADAL" clId="{EECC5EA8-35E4-4B59-A658-0C66C42DE287}" dt="2023-01-09T16:11:30.007" v="475" actId="164"/>
          <ac:picMkLst>
            <pc:docMk/>
            <pc:sldMk cId="2361457748" sldId="261"/>
            <ac:picMk id="10" creationId="{B978A16E-9109-2BEA-7DA1-8E30ABD10B6B}"/>
          </ac:picMkLst>
        </pc:picChg>
        <pc:picChg chg="mod topLvl">
          <ac:chgData name="Alexandra Reis | ORGANIDEIA" userId="eec76f9a-59d0-4833-a15b-bc03efa72f6c" providerId="ADAL" clId="{EECC5EA8-35E4-4B59-A658-0C66C42DE287}" dt="2023-01-09T16:11:30.007" v="475" actId="164"/>
          <ac:picMkLst>
            <pc:docMk/>
            <pc:sldMk cId="2361457748" sldId="261"/>
            <ac:picMk id="23" creationId="{3166E6A8-9B95-4D34-2695-2238D62BEE61}"/>
          </ac:picMkLst>
        </pc:picChg>
        <pc:picChg chg="del mod topLvl">
          <ac:chgData name="Alexandra Reis | ORGANIDEIA" userId="eec76f9a-59d0-4833-a15b-bc03efa72f6c" providerId="ADAL" clId="{EECC5EA8-35E4-4B59-A658-0C66C42DE287}" dt="2023-01-09T16:02:55.473" v="9" actId="478"/>
          <ac:picMkLst>
            <pc:docMk/>
            <pc:sldMk cId="2361457748" sldId="261"/>
            <ac:picMk id="25" creationId="{15DF9D83-7627-D259-A613-9D6E343CE73F}"/>
          </ac:picMkLst>
        </pc:picChg>
        <pc:picChg chg="del mod topLvl">
          <ac:chgData name="Alexandra Reis | ORGANIDEIA" userId="eec76f9a-59d0-4833-a15b-bc03efa72f6c" providerId="ADAL" clId="{EECC5EA8-35E4-4B59-A658-0C66C42DE287}" dt="2023-01-09T16:07:56.683" v="90" actId="478"/>
          <ac:picMkLst>
            <pc:docMk/>
            <pc:sldMk cId="2361457748" sldId="261"/>
            <ac:picMk id="55" creationId="{6B2D2DB4-A7AD-A854-B00C-C48710C4B5B5}"/>
          </ac:picMkLst>
        </pc:picChg>
        <pc:picChg chg="mod topLvl">
          <ac:chgData name="Alexandra Reis | ORGANIDEIA" userId="eec76f9a-59d0-4833-a15b-bc03efa72f6c" providerId="ADAL" clId="{EECC5EA8-35E4-4B59-A658-0C66C42DE287}" dt="2023-01-09T16:11:30.007" v="475" actId="164"/>
          <ac:picMkLst>
            <pc:docMk/>
            <pc:sldMk cId="2361457748" sldId="261"/>
            <ac:picMk id="68" creationId="{CBA18DDA-358F-BCA5-0803-F7F6CBAA4A33}"/>
          </ac:picMkLst>
        </pc:picChg>
        <pc:cxnChg chg="add del mod">
          <ac:chgData name="Alexandra Reis | ORGANIDEIA" userId="eec76f9a-59d0-4833-a15b-bc03efa72f6c" providerId="ADAL" clId="{EECC5EA8-35E4-4B59-A658-0C66C42DE287}" dt="2023-01-09T16:02:58.733" v="11" actId="478"/>
          <ac:cxnSpMkLst>
            <pc:docMk/>
            <pc:sldMk cId="2361457748" sldId="261"/>
            <ac:cxnSpMk id="3" creationId="{0E04C624-FEF8-5200-70C7-4064E12A45B6}"/>
          </ac:cxnSpMkLst>
        </pc:cxnChg>
        <pc:cxnChg chg="add del mod">
          <ac:chgData name="Alexandra Reis | ORGANIDEIA" userId="eec76f9a-59d0-4833-a15b-bc03efa72f6c" providerId="ADAL" clId="{EECC5EA8-35E4-4B59-A658-0C66C42DE287}" dt="2023-01-09T16:08:36.601" v="100" actId="478"/>
          <ac:cxnSpMkLst>
            <pc:docMk/>
            <pc:sldMk cId="2361457748" sldId="261"/>
            <ac:cxnSpMk id="6" creationId="{1CA200E4-474F-B425-29E2-763F2C8438B7}"/>
          </ac:cxnSpMkLst>
        </pc:cxnChg>
        <pc:cxnChg chg="mod topLvl">
          <ac:chgData name="Alexandra Reis | ORGANIDEIA" userId="eec76f9a-59d0-4833-a15b-bc03efa72f6c" providerId="ADAL" clId="{EECC5EA8-35E4-4B59-A658-0C66C42DE287}" dt="2023-01-09T16:11:30.007" v="475" actId="164"/>
          <ac:cxnSpMkLst>
            <pc:docMk/>
            <pc:sldMk cId="2361457748" sldId="261"/>
            <ac:cxnSpMk id="9" creationId="{8813233A-CF6C-2D97-0A04-4FC904D2547F}"/>
          </ac:cxnSpMkLst>
        </pc:cxnChg>
        <pc:cxnChg chg="add mod">
          <ac:chgData name="Alexandra Reis | ORGANIDEIA" userId="eec76f9a-59d0-4833-a15b-bc03efa72f6c" providerId="ADAL" clId="{EECC5EA8-35E4-4B59-A658-0C66C42DE287}" dt="2023-01-09T16:11:30.007" v="475" actId="164"/>
          <ac:cxnSpMkLst>
            <pc:docMk/>
            <pc:sldMk cId="2361457748" sldId="261"/>
            <ac:cxnSpMk id="11" creationId="{3E2F9B75-377A-7B47-1440-19BBF4FF0F46}"/>
          </ac:cxnSpMkLst>
        </pc:cxnChg>
        <pc:cxnChg chg="add mod">
          <ac:chgData name="Alexandra Reis | ORGANIDEIA" userId="eec76f9a-59d0-4833-a15b-bc03efa72f6c" providerId="ADAL" clId="{EECC5EA8-35E4-4B59-A658-0C66C42DE287}" dt="2023-01-09T16:12:13.792" v="481" actId="1038"/>
          <ac:cxnSpMkLst>
            <pc:docMk/>
            <pc:sldMk cId="2361457748" sldId="261"/>
            <ac:cxnSpMk id="12" creationId="{85BD75A9-A4DA-A136-FEF9-29A9857A329C}"/>
          </ac:cxnSpMkLst>
        </pc:cxnChg>
        <pc:cxnChg chg="add mod">
          <ac:chgData name="Alexandra Reis | ORGANIDEIA" userId="eec76f9a-59d0-4833-a15b-bc03efa72f6c" providerId="ADAL" clId="{EECC5EA8-35E4-4B59-A658-0C66C42DE287}" dt="2023-01-09T16:11:30.007" v="475" actId="164"/>
          <ac:cxnSpMkLst>
            <pc:docMk/>
            <pc:sldMk cId="2361457748" sldId="261"/>
            <ac:cxnSpMk id="13" creationId="{9F8B869C-89AD-9E6F-6435-F16E3FE229DD}"/>
          </ac:cxnSpMkLst>
        </pc:cxnChg>
        <pc:cxnChg chg="add mod">
          <ac:chgData name="Alexandra Reis | ORGANIDEIA" userId="eec76f9a-59d0-4833-a15b-bc03efa72f6c" providerId="ADAL" clId="{EECC5EA8-35E4-4B59-A658-0C66C42DE287}" dt="2023-01-09T16:11:30.007" v="475" actId="164"/>
          <ac:cxnSpMkLst>
            <pc:docMk/>
            <pc:sldMk cId="2361457748" sldId="261"/>
            <ac:cxnSpMk id="14" creationId="{5D996C70-BE62-FE37-63DA-FE6D260A10D6}"/>
          </ac:cxnSpMkLst>
        </pc:cxnChg>
        <pc:cxnChg chg="del mod topLvl">
          <ac:chgData name="Alexandra Reis | ORGANIDEIA" userId="eec76f9a-59d0-4833-a15b-bc03efa72f6c" providerId="ADAL" clId="{EECC5EA8-35E4-4B59-A658-0C66C42DE287}" dt="2023-01-09T16:04:39.972" v="46" actId="478"/>
          <ac:cxnSpMkLst>
            <pc:docMk/>
            <pc:sldMk cId="2361457748" sldId="261"/>
            <ac:cxnSpMk id="104" creationId="{7F668D48-3561-2332-FD92-F5DD4E99D23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312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256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1794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015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1463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2701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972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889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6015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8473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4724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049B8-C619-4E4D-B299-EC7A313644CC}" type="datetimeFigureOut">
              <a:rPr lang="pt-PT" smtClean="0"/>
              <a:t>04/10/2023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3AA07-A01C-4385-BCD8-3C7E092194F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047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>
            <a:extLst>
              <a:ext uri="{FF2B5EF4-FFF2-40B4-BE49-F238E27FC236}">
                <a16:creationId xmlns:a16="http://schemas.microsoft.com/office/drawing/2014/main" id="{90B9396D-F69D-724E-72F4-15D3D92A800F}"/>
              </a:ext>
            </a:extLst>
          </p:cNvPr>
          <p:cNvSpPr txBox="1"/>
          <p:nvPr/>
        </p:nvSpPr>
        <p:spPr>
          <a:xfrm>
            <a:off x="576644" y="5779630"/>
            <a:ext cx="2232826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Título/Titulo/</a:t>
            </a:r>
            <a:r>
              <a:rPr lang="pt-PT" sz="54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PT" sz="5400" dirty="0">
              <a:solidFill>
                <a:srgbClr val="4B25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32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 apresentador e outros autores/Autor </a:t>
            </a:r>
            <a:r>
              <a:rPr lang="pt-PT" sz="32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presentador</a:t>
            </a:r>
            <a:r>
              <a:rPr lang="pt-PT" sz="32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32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</a:t>
            </a:r>
            <a:r>
              <a:rPr lang="pt-PT" sz="32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autores/ </a:t>
            </a:r>
            <a:r>
              <a:rPr lang="pt-PT" sz="32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Presenting</a:t>
            </a:r>
            <a:r>
              <a:rPr lang="pt-PT" sz="32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r>
              <a:rPr lang="pt-PT" sz="32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32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pt-PT" sz="32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endParaRPr lang="pt-PT" sz="3200" dirty="0">
              <a:solidFill>
                <a:srgbClr val="4B25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sz="3200" dirty="0">
              <a:solidFill>
                <a:srgbClr val="4B25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32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(a)Afiliação/ </a:t>
            </a:r>
            <a:r>
              <a:rPr lang="pt-PT" sz="32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Afiliacion</a:t>
            </a:r>
            <a:r>
              <a:rPr lang="pt-PT" sz="32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sz="32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endParaRPr lang="pt-PT" sz="3200" dirty="0">
              <a:solidFill>
                <a:srgbClr val="4B25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32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 Afiliação/ </a:t>
            </a:r>
            <a:r>
              <a:rPr lang="pt-PT" sz="32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Afiliacion</a:t>
            </a:r>
            <a:r>
              <a:rPr lang="pt-PT" sz="3200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sz="3200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endParaRPr lang="pt-PT" sz="3200" dirty="0">
              <a:solidFill>
                <a:srgbClr val="4B25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BBFF58F-6E9A-3CC3-D69D-95F63C62C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304" y="42254160"/>
            <a:ext cx="2038350" cy="48577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BB75985-01BD-127B-F3B8-68DD5BBFC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67830"/>
            <a:ext cx="32399288" cy="93868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D634A2F-74E6-72D6-5589-C215DA214DAD}"/>
              </a:ext>
            </a:extLst>
          </p:cNvPr>
          <p:cNvSpPr txBox="1"/>
          <p:nvPr/>
        </p:nvSpPr>
        <p:spPr>
          <a:xfrm>
            <a:off x="576644" y="42083231"/>
            <a:ext cx="14845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Abrindo Fronteiras | </a:t>
            </a:r>
            <a:r>
              <a:rPr lang="pt-PT" sz="4000" b="1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Abriendo</a:t>
            </a:r>
            <a:r>
              <a:rPr lang="pt-PT" sz="4000" b="1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4000" b="1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Fronteras</a:t>
            </a:r>
            <a:r>
              <a:rPr lang="pt-PT" sz="4000" b="1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pt-PT" sz="4000" b="1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</a:t>
            </a:r>
            <a:r>
              <a:rPr lang="pt-PT" sz="4000" b="1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4000" b="1" dirty="0" err="1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Borders</a:t>
            </a:r>
            <a:endParaRPr lang="pt-PT" sz="4000" b="1" dirty="0">
              <a:solidFill>
                <a:srgbClr val="4B25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6A1FF05-9B7B-EC39-736B-2E1E3F3EDF13}"/>
              </a:ext>
            </a:extLst>
          </p:cNvPr>
          <p:cNvSpPr txBox="1"/>
          <p:nvPr/>
        </p:nvSpPr>
        <p:spPr>
          <a:xfrm>
            <a:off x="25421844" y="42083231"/>
            <a:ext cx="64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rgbClr val="4B2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a 28 de outubro, 2023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06A58C8E-6254-A939-EB97-EB8CB5718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32" y="561295"/>
            <a:ext cx="3251068" cy="326083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D94CB1FB-2FBE-495E-478C-EA2C1BB492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732" y="919572"/>
            <a:ext cx="3166336" cy="2660792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2C5B4509-C6D1-5EF9-C037-F423D5D6FF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4015" y="893162"/>
            <a:ext cx="9005350" cy="271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57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70F1333EAE01D458B148FE84EE525C4" ma:contentTypeVersion="17" ma:contentTypeDescription="Criar um novo documento." ma:contentTypeScope="" ma:versionID="74f92fbe59f70c8ccb7c55c74dc8086b">
  <xsd:schema xmlns:xsd="http://www.w3.org/2001/XMLSchema" xmlns:xs="http://www.w3.org/2001/XMLSchema" xmlns:p="http://schemas.microsoft.com/office/2006/metadata/properties" xmlns:ns2="21d761f2-931b-4f2a-af90-835b8c7f28ec" xmlns:ns3="0f3c9a1e-b101-42a7-ad08-ebf06174c497" targetNamespace="http://schemas.microsoft.com/office/2006/metadata/properties" ma:root="true" ma:fieldsID="d87ea05eb1f976cf4c1b4ccb8e320998" ns2:_="" ns3:_="">
    <xsd:import namespace="21d761f2-931b-4f2a-af90-835b8c7f28ec"/>
    <xsd:import namespace="0f3c9a1e-b101-42a7-ad08-ebf06174c49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761f2-931b-4f2a-af90-835b8c7f28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ba2b5ee-138a-4903-adc6-2ad7a6aed349}" ma:internalName="TaxCatchAll" ma:showField="CatchAllData" ma:web="21d761f2-931b-4f2a-af90-835b8c7f28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3c9a1e-b101-42a7-ad08-ebf06174c4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m" ma:readOnly="false" ma:fieldId="{5cf76f15-5ced-4ddc-b409-7134ff3c332f}" ma:taxonomyMulti="true" ma:sspId="ac343b87-6d60-4b30-b092-37bfd7bd05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f3c9a1e-b101-42a7-ad08-ebf06174c497">
      <Terms xmlns="http://schemas.microsoft.com/office/infopath/2007/PartnerControls"/>
    </lcf76f155ced4ddcb4097134ff3c332f>
    <TaxCatchAll xmlns="21d761f2-931b-4f2a-af90-835b8c7f28e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75B850-5261-4484-812A-9E8D34BD7411}"/>
</file>

<file path=customXml/itemProps2.xml><?xml version="1.0" encoding="utf-8"?>
<ds:datastoreItem xmlns:ds="http://schemas.openxmlformats.org/officeDocument/2006/customXml" ds:itemID="{153E32AF-262C-4114-83C5-9C78369B08A8}">
  <ds:schemaRefs>
    <ds:schemaRef ds:uri="http://schemas.microsoft.com/office/2006/metadata/properties"/>
    <ds:schemaRef ds:uri="http://schemas.microsoft.com/office/infopath/2007/PartnerControls"/>
    <ds:schemaRef ds:uri="0f3c9a1e-b101-42a7-ad08-ebf06174c497"/>
    <ds:schemaRef ds:uri="21d761f2-931b-4f2a-af90-835b8c7f28ec"/>
  </ds:schemaRefs>
</ds:datastoreItem>
</file>

<file path=customXml/itemProps3.xml><?xml version="1.0" encoding="utf-8"?>
<ds:datastoreItem xmlns:ds="http://schemas.openxmlformats.org/officeDocument/2006/customXml" ds:itemID="{8140D44A-0543-4AD6-AF20-5F492111EF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195</TotalTime>
  <Words>53</Words>
  <Application>Microsoft Office PowerPoint</Application>
  <PresentationFormat>Personalizados</PresentationFormat>
  <Paragraphs>7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Alexandra Reis | ORGANIDEIA</dc:creator>
  <cp:lastModifiedBy>Bárbara Cunha | ORGANIDEIA</cp:lastModifiedBy>
  <cp:revision>10</cp:revision>
  <dcterms:created xsi:type="dcterms:W3CDTF">2022-12-20T14:54:07Z</dcterms:created>
  <dcterms:modified xsi:type="dcterms:W3CDTF">2023-10-04T16:20:42Z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0x010100270F1333EAE01D458B148FE84EE525C4</vt:lpwstr>
  </property>
  <property fmtid="{D5CDD505-2E9C-101B-9397-08002B2CF9AE}" pid="3" name="MediaServiceImageTags">
    <vt:lpwstr/>
  </property>
</Properties>
</file>