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071"/>
    <a:srgbClr val="4C2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5ED5B-19BD-AB2D-0DD9-ECF000A1D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53A325-831A-F40F-6854-9F5374288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F97FF66-01B3-33DF-F4A1-C45111C2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33B99BE-1882-07B0-E8BD-C64AD55E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12BF002-B4AD-E7D8-22E7-BA9E0872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141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6C756-504F-181A-F6AC-4F80313D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FF4AE68-35B8-32B7-D42F-BDB385BB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9E2AC6E-F8EC-E42D-83B0-E76779B78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73E4686-15DA-E81B-6F8D-59873B3B2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ED87E13-899A-85DF-A8D7-17A18702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669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CBA06-F4C5-6F45-05EA-4539B651D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0716C48-84B9-776C-F0AF-25AB824CA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DCF8923-CBA8-D5CD-7976-C01796E4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F18B48F-5B9D-DEA2-0234-D767A93E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64574CF-E407-1013-265C-45D565ADC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866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A4613-6A7A-26C7-9993-1C04C6B0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BAF1510-A145-2E1C-EFBF-F544080DA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BB20D0F-1734-120A-7A39-BDCE2CE8A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BAE6CEB-5053-1673-ABA0-0828DC380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1781471-D13E-A6E5-AF52-3E7B60FF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E1B90FD-903F-F1BF-1B06-418884AC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104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BF3CE-C158-4BC8-275A-0848ED678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A24D98A-2733-9D78-146B-C095EC64F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6B4CDEB-EF0D-232E-8918-7CAF8EEBB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089C19A-DD39-CCF8-B128-D1C42D9245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F4C500C-597C-1693-0E18-CD85D8ED6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92A724E4-ABAD-1CC2-4B05-E3278F79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106009AF-4503-2AD3-7D0D-D79C8606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F40A126-1559-FB9B-7B5A-EAB4EAFD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045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A89A9-A7D2-9CFB-7023-2B42058C7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8FE54A5-A58B-6839-0D5D-B3636AEB9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4ACAA68-84E6-B3BD-1490-ECDDEE47A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4974146-6B49-3D7E-1427-3EDA4285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245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47999A4D-164D-21DA-77CB-CF3A1963A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B548316-0DA2-9EDC-AD6C-C81F8265D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856A857-D5F8-6274-38E5-27E4ED3B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659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92FAB-B4F1-94BC-A370-9BD3E4489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13A5D7B-A76C-469E-8664-23E85568A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3BD57EF-47B5-379C-FEC3-1757040D5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DCEBD45-FB54-727C-2330-423093E8D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977C6E8-6DC2-EABB-67E6-279BE6C3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43EAA6A-E0FE-70B1-9DC7-3D151DA1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6199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87C3D-D7D9-A7DB-4C08-9EA6E652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462C2209-930E-6126-6BBC-A32B5FCF7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77ADF66-7566-1837-F9DE-140363614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78D4D18-FD97-4B73-CF42-08E8E7C5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59138F8-87B2-1DB9-DDA2-67CBC3AE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B07D0D0-DDA6-C276-4C2B-582245CC8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260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42B6F-85F3-7C1F-1E31-4E656CE4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8A34DB1-F186-8404-5445-A77FFF4D0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A3C6E08-094D-169B-48FC-A7EBB5B63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EB06E92-57A8-B010-68A5-D5A833881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B26CDB8-6CD6-ACDE-0F74-031221E6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268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739904-530D-775C-55DB-5E909EB7D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03BF4CD-8B91-B024-5430-8E208A4CB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FC5EAAC-8155-7F06-7B34-614728F38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3B1911E-9FAE-3E06-A0E8-4C45DF3F9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27F7DD-9F7E-727F-7BC0-71844492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751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10A4A07C-1D82-AA37-9980-A5278FC2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B447851-CC40-E122-638D-FA11ECFD1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0D0F8DD-FC9B-FD79-4F5F-38BCAB217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72B27-A14F-49C1-84ED-1F74A8CEE78F}" type="datetimeFigureOut">
              <a:rPr lang="pt-PT" smtClean="0"/>
              <a:t>18/04/2023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3C2224C-58D5-FD13-94F6-98712F5B2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8FFEF2B-A281-6701-6591-837591CC4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E6DB8-5DDF-4B06-95CE-02BF4E0C6DC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051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BDA2B-1364-A98A-AE1F-D52DB16C4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F8B75514-0177-7E8E-3A7D-E9F8EEFC2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D998473-5594-DA38-6578-4CDC7FC70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738" y="0"/>
            <a:ext cx="989262" cy="83131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5D61006-78F8-DB99-70E0-3ABD2D89363A}"/>
              </a:ext>
            </a:extLst>
          </p:cNvPr>
          <p:cNvSpPr txBox="1"/>
          <p:nvPr/>
        </p:nvSpPr>
        <p:spPr>
          <a:xfrm>
            <a:off x="368616" y="4461550"/>
            <a:ext cx="61289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</a:rPr>
              <a:t>Título/Titulo/</a:t>
            </a:r>
            <a:r>
              <a:rPr lang="pt-PT" b="1" dirty="0" err="1">
                <a:solidFill>
                  <a:schemeClr val="bg1"/>
                </a:solidFill>
              </a:rPr>
              <a:t>Title</a:t>
            </a:r>
            <a:endParaRPr lang="pt-PT" b="1" dirty="0">
              <a:solidFill>
                <a:schemeClr val="bg1"/>
              </a:solidFill>
            </a:endParaRPr>
          </a:p>
          <a:p>
            <a:endParaRPr lang="pt-PT" dirty="0"/>
          </a:p>
          <a:p>
            <a:r>
              <a:rPr lang="pt-PT" b="1" dirty="0">
                <a:solidFill>
                  <a:schemeClr val="bg1"/>
                </a:solidFill>
              </a:rPr>
              <a:t>Autor apresentador e outros autores/ Autor </a:t>
            </a:r>
            <a:r>
              <a:rPr lang="pt-PT" b="1" dirty="0" err="1">
                <a:solidFill>
                  <a:schemeClr val="bg1"/>
                </a:solidFill>
              </a:rPr>
              <a:t>presentador</a:t>
            </a:r>
            <a:r>
              <a:rPr lang="pt-PT" b="1" dirty="0">
                <a:solidFill>
                  <a:schemeClr val="bg1"/>
                </a:solidFill>
              </a:rPr>
              <a:t> e </a:t>
            </a:r>
            <a:r>
              <a:rPr lang="pt-PT" b="1" dirty="0" err="1">
                <a:solidFill>
                  <a:schemeClr val="bg1"/>
                </a:solidFill>
              </a:rPr>
              <a:t>otros</a:t>
            </a:r>
            <a:r>
              <a:rPr lang="pt-PT" b="1" dirty="0">
                <a:solidFill>
                  <a:schemeClr val="bg1"/>
                </a:solidFill>
              </a:rPr>
              <a:t> autores/ </a:t>
            </a:r>
            <a:r>
              <a:rPr lang="pt-PT" b="1" dirty="0" err="1">
                <a:solidFill>
                  <a:schemeClr val="bg1"/>
                </a:solidFill>
              </a:rPr>
              <a:t>Presenting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Author</a:t>
            </a:r>
            <a:r>
              <a:rPr lang="pt-PT" b="1" dirty="0">
                <a:solidFill>
                  <a:schemeClr val="bg1"/>
                </a:solidFill>
              </a:rPr>
              <a:t> e </a:t>
            </a:r>
            <a:r>
              <a:rPr lang="pt-PT" b="1" dirty="0" err="1">
                <a:solidFill>
                  <a:schemeClr val="bg1"/>
                </a:solidFill>
              </a:rPr>
              <a:t>other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authors</a:t>
            </a:r>
            <a:endParaRPr lang="pt-PT" b="1" dirty="0">
              <a:solidFill>
                <a:schemeClr val="bg1"/>
              </a:solidFill>
            </a:endParaRP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>
                <a:solidFill>
                  <a:schemeClr val="bg1"/>
                </a:solidFill>
              </a:rPr>
              <a:t>(a) Afiliação/</a:t>
            </a:r>
            <a:r>
              <a:rPr lang="pt-PT" dirty="0" err="1">
                <a:solidFill>
                  <a:schemeClr val="bg1"/>
                </a:solidFill>
              </a:rPr>
              <a:t>Afiliacion</a:t>
            </a:r>
            <a:r>
              <a:rPr lang="pt-PT" dirty="0">
                <a:solidFill>
                  <a:schemeClr val="bg1"/>
                </a:solidFill>
              </a:rPr>
              <a:t>/</a:t>
            </a:r>
            <a:r>
              <a:rPr lang="pt-PT" dirty="0" err="1">
                <a:solidFill>
                  <a:schemeClr val="bg1"/>
                </a:solidFill>
              </a:rPr>
              <a:t>Affiliation</a:t>
            </a:r>
            <a:endParaRPr lang="pt-PT" dirty="0">
              <a:solidFill>
                <a:schemeClr val="bg1"/>
              </a:solidFill>
            </a:endParaRPr>
          </a:p>
          <a:p>
            <a:r>
              <a:rPr lang="pt-PT" dirty="0">
                <a:solidFill>
                  <a:schemeClr val="bg1"/>
                </a:solidFill>
              </a:rPr>
              <a:t>(b) Afiliação/</a:t>
            </a:r>
            <a:r>
              <a:rPr lang="pt-PT" dirty="0" err="1">
                <a:solidFill>
                  <a:schemeClr val="bg1"/>
                </a:solidFill>
              </a:rPr>
              <a:t>Afiliacion</a:t>
            </a:r>
            <a:r>
              <a:rPr lang="pt-PT" dirty="0">
                <a:solidFill>
                  <a:schemeClr val="bg1"/>
                </a:solidFill>
              </a:rPr>
              <a:t>/</a:t>
            </a:r>
            <a:r>
              <a:rPr lang="pt-PT" dirty="0" err="1">
                <a:solidFill>
                  <a:schemeClr val="bg1"/>
                </a:solidFill>
              </a:rPr>
              <a:t>Affiliation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905832-7DEF-BEEA-CABD-3C0F5FB77D4A}"/>
              </a:ext>
            </a:extLst>
          </p:cNvPr>
          <p:cNvSpPr txBox="1"/>
          <p:nvPr/>
        </p:nvSpPr>
        <p:spPr>
          <a:xfrm>
            <a:off x="9021155" y="2195622"/>
            <a:ext cx="28022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492071"/>
                </a:solidFill>
              </a:rPr>
              <a:t>Abrindo Fronteiras</a:t>
            </a:r>
          </a:p>
          <a:p>
            <a:endParaRPr lang="pt-PT" sz="3200" b="1" dirty="0">
              <a:solidFill>
                <a:srgbClr val="492071"/>
              </a:solidFill>
            </a:endParaRPr>
          </a:p>
          <a:p>
            <a:r>
              <a:rPr lang="pt-PT" sz="3200" b="1" dirty="0" err="1">
                <a:solidFill>
                  <a:srgbClr val="492071"/>
                </a:solidFill>
              </a:rPr>
              <a:t>Abriendo</a:t>
            </a:r>
            <a:r>
              <a:rPr lang="pt-PT" sz="3200" b="1" dirty="0">
                <a:solidFill>
                  <a:srgbClr val="492071"/>
                </a:solidFill>
              </a:rPr>
              <a:t> </a:t>
            </a:r>
            <a:r>
              <a:rPr lang="pt-PT" sz="3200" b="1" dirty="0" err="1">
                <a:solidFill>
                  <a:srgbClr val="492071"/>
                </a:solidFill>
              </a:rPr>
              <a:t>Fronteras</a:t>
            </a:r>
            <a:endParaRPr lang="pt-PT" sz="3200" b="1" dirty="0">
              <a:solidFill>
                <a:srgbClr val="492071"/>
              </a:solidFill>
            </a:endParaRPr>
          </a:p>
          <a:p>
            <a:endParaRPr lang="pt-PT" sz="3200" b="1" dirty="0">
              <a:solidFill>
                <a:srgbClr val="492071"/>
              </a:solidFill>
            </a:endParaRPr>
          </a:p>
          <a:p>
            <a:r>
              <a:rPr lang="pt-PT" sz="3200" b="1" dirty="0" err="1">
                <a:solidFill>
                  <a:srgbClr val="492071"/>
                </a:solidFill>
              </a:rPr>
              <a:t>Opening</a:t>
            </a:r>
            <a:r>
              <a:rPr lang="pt-PT" sz="3200" b="1" dirty="0">
                <a:solidFill>
                  <a:srgbClr val="492071"/>
                </a:solidFill>
              </a:rPr>
              <a:t> </a:t>
            </a:r>
            <a:r>
              <a:rPr lang="pt-PT" sz="3200" b="1" dirty="0" err="1">
                <a:solidFill>
                  <a:srgbClr val="492071"/>
                </a:solidFill>
              </a:rPr>
              <a:t>Borders</a:t>
            </a:r>
            <a:endParaRPr lang="pt-PT" sz="3200" b="1" dirty="0">
              <a:solidFill>
                <a:srgbClr val="49207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260B72D-C11E-2ED4-544D-EF6FF799D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738" y="744560"/>
            <a:ext cx="1032882" cy="103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8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1B9EC-A033-356F-2F7E-481E65FEC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F0AA5A-28ED-2473-DF83-547153D8F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B46726C-3E04-4D63-E147-1F328AF3A111}"/>
              </a:ext>
            </a:extLst>
          </p:cNvPr>
          <p:cNvSpPr/>
          <p:nvPr/>
        </p:nvSpPr>
        <p:spPr>
          <a:xfrm>
            <a:off x="0" y="6492875"/>
            <a:ext cx="12192000" cy="105633"/>
          </a:xfrm>
          <a:prstGeom prst="rect">
            <a:avLst/>
          </a:prstGeom>
          <a:solidFill>
            <a:srgbClr val="4B2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7D44E81-8299-2714-C751-AAF575A1A4D2}"/>
              </a:ext>
            </a:extLst>
          </p:cNvPr>
          <p:cNvSpPr txBox="1"/>
          <p:nvPr/>
        </p:nvSpPr>
        <p:spPr>
          <a:xfrm>
            <a:off x="9086335" y="6545691"/>
            <a:ext cx="326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4B2572"/>
                </a:solidFill>
              </a:rPr>
              <a:t>26 a 28 outubro 2023, Coimbra</a:t>
            </a:r>
          </a:p>
        </p:txBody>
      </p:sp>
      <p:pic>
        <p:nvPicPr>
          <p:cNvPr id="6" name="Marcador de Posição de Conteúdo 4">
            <a:extLst>
              <a:ext uri="{FF2B5EF4-FFF2-40B4-BE49-F238E27FC236}">
                <a16:creationId xmlns:a16="http://schemas.microsoft.com/office/drawing/2014/main" id="{186D60FD-5CD0-A2B0-597E-FE223DEC1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7" y="143103"/>
            <a:ext cx="1808978" cy="54510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2D6B9F5-1B4E-86A7-B340-899495695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738" y="0"/>
            <a:ext cx="989262" cy="8313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5252E30-B88A-FB7C-33D3-DC59E5EC1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2738" y="847723"/>
            <a:ext cx="1030313" cy="103641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E87498F-3581-93E0-AAE2-6BB0D02ED562}"/>
              </a:ext>
            </a:extLst>
          </p:cNvPr>
          <p:cNvSpPr txBox="1"/>
          <p:nvPr/>
        </p:nvSpPr>
        <p:spPr>
          <a:xfrm>
            <a:off x="0" y="6560493"/>
            <a:ext cx="6653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492071"/>
                </a:solidFill>
              </a:rPr>
              <a:t>Abrindo Fronteiras | </a:t>
            </a:r>
            <a:r>
              <a:rPr lang="pt-PT" dirty="0" err="1">
                <a:solidFill>
                  <a:srgbClr val="492071"/>
                </a:solidFill>
              </a:rPr>
              <a:t>Abriendo</a:t>
            </a:r>
            <a:r>
              <a:rPr lang="pt-PT" dirty="0">
                <a:solidFill>
                  <a:srgbClr val="492071"/>
                </a:solidFill>
              </a:rPr>
              <a:t> </a:t>
            </a:r>
            <a:r>
              <a:rPr lang="pt-PT" dirty="0" err="1">
                <a:solidFill>
                  <a:srgbClr val="492071"/>
                </a:solidFill>
              </a:rPr>
              <a:t>Fronteras</a:t>
            </a:r>
            <a:r>
              <a:rPr lang="pt-PT" dirty="0">
                <a:solidFill>
                  <a:srgbClr val="492071"/>
                </a:solidFill>
              </a:rPr>
              <a:t> | </a:t>
            </a:r>
            <a:r>
              <a:rPr lang="pt-PT" dirty="0" err="1">
                <a:solidFill>
                  <a:srgbClr val="492071"/>
                </a:solidFill>
              </a:rPr>
              <a:t>Opening</a:t>
            </a:r>
            <a:r>
              <a:rPr lang="pt-PT" dirty="0">
                <a:solidFill>
                  <a:srgbClr val="492071"/>
                </a:solidFill>
              </a:rPr>
              <a:t> </a:t>
            </a:r>
            <a:r>
              <a:rPr lang="pt-PT" dirty="0" err="1">
                <a:solidFill>
                  <a:srgbClr val="492071"/>
                </a:solidFill>
              </a:rPr>
              <a:t>Borders</a:t>
            </a:r>
            <a:endParaRPr lang="pt-PT" dirty="0">
              <a:solidFill>
                <a:srgbClr val="4920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911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</Words>
  <Application>Microsoft Office PowerPoint</Application>
  <PresentationFormat>Ecrã Panorâmico</PresentationFormat>
  <Paragraphs>13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Bárbara Cunha | ORGANIDEIA</dc:creator>
  <cp:lastModifiedBy>Bárbara Cunha | ORGANIDEIA</cp:lastModifiedBy>
  <cp:revision>2</cp:revision>
  <dcterms:created xsi:type="dcterms:W3CDTF">2023-04-04T15:37:39Z</dcterms:created>
  <dcterms:modified xsi:type="dcterms:W3CDTF">2023-04-18T17:38:44Z</dcterms:modified>
</cp:coreProperties>
</file>